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611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184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176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93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251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794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673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1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62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04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1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97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43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10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572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37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EFBAA5-3717-47A8-9AFA-398F9F83724E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41977BE-8A13-44C0-B28F-7F3C0006D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924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b="1" dirty="0" smtClean="0">
                <a:solidFill>
                  <a:srgbClr val="7030A0"/>
                </a:solidFill>
                <a:latin typeface="Algerian" panose="04020705040A02060702" pitchFamily="82" charset="0"/>
              </a:rPr>
              <a:t>  </a:t>
            </a:r>
            <a:br>
              <a:rPr lang="en-US" sz="8000" b="1" dirty="0" smtClean="0">
                <a:solidFill>
                  <a:srgbClr val="7030A0"/>
                </a:solidFill>
                <a:latin typeface="Algerian" panose="04020705040A02060702" pitchFamily="82" charset="0"/>
              </a:rPr>
            </a:br>
            <a:r>
              <a:rPr lang="en-US" sz="80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PORTFOLIO</a:t>
            </a:r>
            <a:r>
              <a:rPr lang="en-US" sz="8000" b="1" dirty="0" smtClean="0">
                <a:solidFill>
                  <a:srgbClr val="7030A0"/>
                </a:solidFill>
                <a:latin typeface="Algerian" panose="04020705040A02060702" pitchFamily="82" charset="0"/>
              </a:rPr>
              <a:t/>
            </a:r>
            <a:br>
              <a:rPr lang="en-US" sz="8000" b="1" dirty="0" smtClean="0">
                <a:solidFill>
                  <a:srgbClr val="7030A0"/>
                </a:solidFill>
                <a:latin typeface="Algerian" panose="04020705040A02060702" pitchFamily="82" charset="0"/>
              </a:rPr>
            </a:br>
            <a:endParaRPr lang="en-IN" sz="2000" b="1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latin typeface="Comic Sans MS" panose="030F0702030302020204" pitchFamily="66" charset="0"/>
              </a:rPr>
              <a:t>E-mail </a:t>
            </a:r>
            <a:r>
              <a:rPr lang="en-US" b="1" dirty="0">
                <a:solidFill>
                  <a:srgbClr val="92D050"/>
                </a:solidFill>
                <a:latin typeface="Comic Sans MS" panose="030F0702030302020204" pitchFamily="66" charset="0"/>
              </a:rPr>
              <a:t>id</a:t>
            </a:r>
            <a:r>
              <a:rPr lang="en-US" b="1" dirty="0" smtClean="0">
                <a:solidFill>
                  <a:srgbClr val="92D050"/>
                </a:solidFill>
                <a:latin typeface="Comic Sans MS" panose="030F0702030302020204" pitchFamily="66" charset="0"/>
              </a:rPr>
              <a:t>:-</a:t>
            </a:r>
            <a:r>
              <a:rPr lang="en-US" b="1" cap="none" dirty="0" smtClean="0">
                <a:solidFill>
                  <a:srgbClr val="92D050"/>
                </a:solidFill>
                <a:latin typeface="Comic Sans MS" panose="030F0702030302020204" pitchFamily="66" charset="0"/>
              </a:rPr>
              <a:t>bipashadutta75@gmail.com</a:t>
            </a:r>
            <a:r>
              <a:rPr lang="en-US" b="1" dirty="0" smtClean="0">
                <a:solidFill>
                  <a:srgbClr val="92D050"/>
                </a:solidFill>
                <a:latin typeface="Comic Sans MS" panose="030F0702030302020204" pitchFamily="66" charset="0"/>
              </a:rPr>
              <a:t> </a:t>
            </a:r>
            <a:endParaRPr lang="en-US" b="1" dirty="0">
              <a:solidFill>
                <a:srgbClr val="92D050"/>
              </a:solidFill>
              <a:latin typeface="Comic Sans MS" panose="030F0702030302020204" pitchFamily="66" charset="0"/>
            </a:endParaRPr>
          </a:p>
          <a:p>
            <a:pPr algn="r"/>
            <a:r>
              <a:rPr lang="en-US" b="1" dirty="0" smtClean="0">
                <a:solidFill>
                  <a:srgbClr val="92D050"/>
                </a:solidFill>
                <a:latin typeface="Comic Sans MS" panose="030F0702030302020204" pitchFamily="66" charset="0"/>
              </a:rPr>
              <a:t>Mobile:- 8249669747</a:t>
            </a:r>
            <a:endParaRPr lang="en-IN" dirty="0">
              <a:solidFill>
                <a:srgbClr val="92D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1210"/>
          </a:xfrm>
        </p:spPr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Work Sample</a:t>
            </a:r>
            <a:endParaRPr lang="en-IN" b="1" dirty="0">
              <a:latin typeface="Comic Sans MS" panose="030F07020303020202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89" y="1861752"/>
            <a:ext cx="2783745" cy="27837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71" y="1861752"/>
            <a:ext cx="2787286" cy="2787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94" y="1861751"/>
            <a:ext cx="2783745" cy="278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2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98" y="749021"/>
            <a:ext cx="2857500" cy="23812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36" y="689662"/>
            <a:ext cx="2857500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2" y="689662"/>
            <a:ext cx="2638361" cy="2440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50" y="3801762"/>
            <a:ext cx="3157863" cy="2071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90" y="3727878"/>
            <a:ext cx="2574839" cy="21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1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011032" cy="1125924"/>
          </a:xfrm>
        </p:spPr>
        <p:txBody>
          <a:bodyPr/>
          <a:lstStyle/>
          <a:p>
            <a:pPr algn="ctr"/>
            <a:r>
              <a:rPr lang="en-US" b="1" dirty="0" err="1" smtClean="0">
                <a:latin typeface="Comic Sans MS" panose="030F0702030302020204" pitchFamily="66" charset="0"/>
              </a:rPr>
              <a:t>Infographics</a:t>
            </a:r>
            <a:endParaRPr lang="en-IN" b="1" dirty="0">
              <a:latin typeface="Comic Sans MS" panose="030F0702030302020204" pitchFamily="66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556565"/>
            <a:ext cx="3710631" cy="371063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42" y="1491050"/>
            <a:ext cx="4079790" cy="38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9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930876"/>
          </a:xfrm>
        </p:spPr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Video Sample</a:t>
            </a:r>
            <a:endParaRPr lang="en-IN" b="1" dirty="0">
              <a:latin typeface="Comic Sans MS" panose="030F0702030302020204" pitchFamily="66" charset="0"/>
            </a:endParaRPr>
          </a:p>
        </p:txBody>
      </p:sp>
      <p:pic>
        <p:nvPicPr>
          <p:cNvPr id="6" name="c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8000" y="1924050"/>
            <a:ext cx="2994025" cy="2994025"/>
          </a:xfrm>
        </p:spPr>
      </p:pic>
      <p:pic>
        <p:nvPicPr>
          <p:cNvPr id="7" name="c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10872" y="1924479"/>
            <a:ext cx="2862095" cy="2993510"/>
          </a:xfrm>
          <a:prstGeom prst="rect">
            <a:avLst/>
          </a:prstGeom>
        </p:spPr>
      </p:pic>
      <p:pic>
        <p:nvPicPr>
          <p:cNvPr id="8" name="c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70601" y="1924479"/>
            <a:ext cx="2958605" cy="295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63" y="420130"/>
            <a:ext cx="10131425" cy="650789"/>
          </a:xfrm>
        </p:spPr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Website Sample</a:t>
            </a:r>
            <a:endParaRPr lang="en-IN" b="1" dirty="0">
              <a:latin typeface="Comic Sans MS" panose="030F07020303020202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60" y="1484741"/>
            <a:ext cx="2198994" cy="523507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80" y="1481377"/>
            <a:ext cx="2753493" cy="5224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99" y="1481377"/>
            <a:ext cx="2495707" cy="52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5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62681"/>
          </a:xfrm>
        </p:spPr>
        <p:txBody>
          <a:bodyPr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Logo Sample</a:t>
            </a:r>
            <a:endParaRPr lang="en-IN" b="1" dirty="0">
              <a:latin typeface="Comic Sans MS" panose="030F0702030302020204" pitchFamily="66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75" y="2166251"/>
            <a:ext cx="2852683" cy="3122441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62" y="1922303"/>
            <a:ext cx="3791776" cy="367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51</TotalTime>
  <Words>17</Words>
  <Application>Microsoft Office PowerPoint</Application>
  <PresentationFormat>Widescreen</PresentationFormat>
  <Paragraphs>8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Algerian</vt:lpstr>
      <vt:lpstr>Arial</vt:lpstr>
      <vt:lpstr>Calibri</vt:lpstr>
      <vt:lpstr>Calibri Light</vt:lpstr>
      <vt:lpstr>Comic Sans MS</vt:lpstr>
      <vt:lpstr>Celestial</vt:lpstr>
      <vt:lpstr>   PORTFOLIO </vt:lpstr>
      <vt:lpstr>Work Sample</vt:lpstr>
      <vt:lpstr>PowerPoint Presentation</vt:lpstr>
      <vt:lpstr>Infographics</vt:lpstr>
      <vt:lpstr>Video Sample</vt:lpstr>
      <vt:lpstr>Website Sample</vt:lpstr>
      <vt:lpstr>Logo Sample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Century</dc:creator>
  <cp:lastModifiedBy>Century</cp:lastModifiedBy>
  <cp:revision>6</cp:revision>
  <dcterms:created xsi:type="dcterms:W3CDTF">2024-06-12T07:32:26Z</dcterms:created>
  <dcterms:modified xsi:type="dcterms:W3CDTF">2024-06-12T08:24:13Z</dcterms:modified>
</cp:coreProperties>
</file>